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48686EC8-22E5-4F0B-963C-C660C71986F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361"/>
    <a:srgbClr val="05095F"/>
    <a:srgbClr val="B00000"/>
    <a:srgbClr val="FFD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864109-8F19-4B0D-9EAC-F2CF6D6DC251}" v="4" dt="2024-04-11T22:46:23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81" autoAdjust="0"/>
    <p:restoredTop sz="94660"/>
  </p:normalViewPr>
  <p:slideViewPr>
    <p:cSldViewPr snapToGrid="0">
      <p:cViewPr varScale="1">
        <p:scale>
          <a:sx n="12" d="100"/>
          <a:sy n="12" d="100"/>
        </p:scale>
        <p:origin x="222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Santos" userId="S::santosandre@ufmg.br::14399c02-8303-4ea5-8263-54f80bb192fd" providerId="AD" clId="Web-{A7864109-8F19-4B0D-9EAC-F2CF6D6DC251}"/>
    <pc:docChg chg="modSld">
      <pc:chgData name="Andre Santos" userId="S::santosandre@ufmg.br::14399c02-8303-4ea5-8263-54f80bb192fd" providerId="AD" clId="Web-{A7864109-8F19-4B0D-9EAC-F2CF6D6DC251}" dt="2024-04-11T22:46:23.417" v="1" actId="20577"/>
      <pc:docMkLst>
        <pc:docMk/>
      </pc:docMkLst>
      <pc:sldChg chg="modSp">
        <pc:chgData name="Andre Santos" userId="S::santosandre@ufmg.br::14399c02-8303-4ea5-8263-54f80bb192fd" providerId="AD" clId="Web-{A7864109-8F19-4B0D-9EAC-F2CF6D6DC251}" dt="2024-04-11T22:46:23.417" v="1" actId="20577"/>
        <pc:sldMkLst>
          <pc:docMk/>
          <pc:sldMk cId="1726669050" sldId="256"/>
        </pc:sldMkLst>
        <pc:spChg chg="mod">
          <ac:chgData name="Andre Santos" userId="S::santosandre@ufmg.br::14399c02-8303-4ea5-8263-54f80bb192fd" providerId="AD" clId="Web-{A7864109-8F19-4B0D-9EAC-F2CF6D6DC251}" dt="2024-04-11T22:46:23.417" v="1" actId="20577"/>
          <ac:spMkLst>
            <pc:docMk/>
            <pc:sldMk cId="1726669050" sldId="256"/>
            <ac:spMk id="12" creationId="{9DE2FD96-2CF3-6A42-FBD8-BB79EDE729D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03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45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057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541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72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93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15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922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39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32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tângulo 55">
            <a:extLst>
              <a:ext uri="{FF2B5EF4-FFF2-40B4-BE49-F238E27FC236}">
                <a16:creationId xmlns:a16="http://schemas.microsoft.com/office/drawing/2014/main" id="{F8CE40F2-2CE8-1E54-0418-5DE69F3B5299}"/>
              </a:ext>
            </a:extLst>
          </p:cNvPr>
          <p:cNvSpPr/>
          <p:nvPr userDrawn="1"/>
        </p:nvSpPr>
        <p:spPr>
          <a:xfrm>
            <a:off x="0" y="0"/>
            <a:ext cx="32399288" cy="2742974"/>
          </a:xfrm>
          <a:prstGeom prst="rect">
            <a:avLst/>
          </a:prstGeom>
          <a:solidFill>
            <a:srgbClr val="033361"/>
          </a:solidFill>
          <a:ln>
            <a:solidFill>
              <a:srgbClr val="0333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9EB8C8C5-52B5-5C75-D6E7-9A6BC3EF357C}"/>
              </a:ext>
            </a:extLst>
          </p:cNvPr>
          <p:cNvSpPr/>
          <p:nvPr userDrawn="1"/>
        </p:nvSpPr>
        <p:spPr>
          <a:xfrm rot="16200000">
            <a:off x="16015735" y="-13429887"/>
            <a:ext cx="360000" cy="32407105"/>
          </a:xfrm>
          <a:prstGeom prst="rect">
            <a:avLst/>
          </a:prstGeom>
          <a:gradFill>
            <a:gsLst>
              <a:gs pos="0">
                <a:srgbClr val="033361"/>
              </a:gs>
              <a:gs pos="100000">
                <a:srgbClr val="FFDE5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id="{1745702F-7346-8876-4832-3F91223A83B0}"/>
              </a:ext>
            </a:extLst>
          </p:cNvPr>
          <p:cNvGrpSpPr/>
          <p:nvPr userDrawn="1"/>
        </p:nvGrpSpPr>
        <p:grpSpPr>
          <a:xfrm>
            <a:off x="24765000" y="647628"/>
            <a:ext cx="4654073" cy="3936514"/>
            <a:chOff x="0" y="0"/>
            <a:chExt cx="1988496" cy="1681911"/>
          </a:xfrm>
        </p:grpSpPr>
        <p:grpSp>
          <p:nvGrpSpPr>
            <p:cNvPr id="8" name="Group 4">
              <a:extLst>
                <a:ext uri="{FF2B5EF4-FFF2-40B4-BE49-F238E27FC236}">
                  <a16:creationId xmlns:a16="http://schemas.microsoft.com/office/drawing/2014/main" id="{A124E984-C3D5-13FA-25AF-2EEE54726ACD}"/>
                </a:ext>
              </a:extLst>
            </p:cNvPr>
            <p:cNvGrpSpPr/>
            <p:nvPr/>
          </p:nvGrpSpPr>
          <p:grpSpPr>
            <a:xfrm>
              <a:off x="0" y="0"/>
              <a:ext cx="1681911" cy="1681911"/>
              <a:chOff x="0" y="0"/>
              <a:chExt cx="812800" cy="812800"/>
            </a:xfrm>
          </p:grpSpPr>
          <p:sp>
            <p:nvSpPr>
              <p:cNvPr id="53" name="Freeform 5">
                <a:extLst>
                  <a:ext uri="{FF2B5EF4-FFF2-40B4-BE49-F238E27FC236}">
                    <a16:creationId xmlns:a16="http://schemas.microsoft.com/office/drawing/2014/main" id="{1B661FED-1246-6536-2E25-FBAD5D287453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4336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4" name="TextBox 6">
                <a:extLst>
                  <a:ext uri="{FF2B5EF4-FFF2-40B4-BE49-F238E27FC236}">
                    <a16:creationId xmlns:a16="http://schemas.microsoft.com/office/drawing/2014/main" id="{3EC75705-0A2B-B67C-7005-6B42661406B2}"/>
                  </a:ext>
                </a:extLst>
              </p:cNvPr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75157" tIns="75157" rIns="75157" bIns="75157" rtlCol="0" anchor="ctr"/>
              <a:lstStyle/>
              <a:p>
                <a:pPr algn="ctr">
                  <a:lnSpc>
                    <a:spcPts val="3625"/>
                  </a:lnSpc>
                </a:pPr>
                <a:endParaRPr/>
              </a:p>
            </p:txBody>
          </p:sp>
        </p:grpSp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34187EB5-357E-4100-BFDE-096FDE93F4FD}"/>
                </a:ext>
              </a:extLst>
            </p:cNvPr>
            <p:cNvGrpSpPr/>
            <p:nvPr/>
          </p:nvGrpSpPr>
          <p:grpSpPr>
            <a:xfrm>
              <a:off x="94265" y="599857"/>
              <a:ext cx="163717" cy="163717"/>
              <a:chOff x="0" y="0"/>
              <a:chExt cx="812800" cy="812800"/>
            </a:xfrm>
          </p:grpSpPr>
          <p:sp>
            <p:nvSpPr>
              <p:cNvPr id="51" name="Freeform 8">
                <a:extLst>
                  <a:ext uri="{FF2B5EF4-FFF2-40B4-BE49-F238E27FC236}">
                    <a16:creationId xmlns:a16="http://schemas.microsoft.com/office/drawing/2014/main" id="{4C0DDF22-1B7E-68B4-31E7-7955FC5AF5E9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" name="TextBox 9">
                <a:extLst>
                  <a:ext uri="{FF2B5EF4-FFF2-40B4-BE49-F238E27FC236}">
                    <a16:creationId xmlns:a16="http://schemas.microsoft.com/office/drawing/2014/main" id="{DB91CC88-29C4-DB94-4619-A560F7258ABD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0" name="Group 10">
              <a:extLst>
                <a:ext uri="{FF2B5EF4-FFF2-40B4-BE49-F238E27FC236}">
                  <a16:creationId xmlns:a16="http://schemas.microsoft.com/office/drawing/2014/main" id="{3B134DC7-8A20-B29C-7354-7726AE098C27}"/>
                </a:ext>
              </a:extLst>
            </p:cNvPr>
            <p:cNvGrpSpPr/>
            <p:nvPr/>
          </p:nvGrpSpPr>
          <p:grpSpPr>
            <a:xfrm>
              <a:off x="94265" y="806769"/>
              <a:ext cx="163717" cy="163717"/>
              <a:chOff x="0" y="0"/>
              <a:chExt cx="812800" cy="812800"/>
            </a:xfrm>
          </p:grpSpPr>
          <p:sp>
            <p:nvSpPr>
              <p:cNvPr id="49" name="Freeform 11">
                <a:extLst>
                  <a:ext uri="{FF2B5EF4-FFF2-40B4-BE49-F238E27FC236}">
                    <a16:creationId xmlns:a16="http://schemas.microsoft.com/office/drawing/2014/main" id="{2359BBF0-7D65-85C6-DC29-995320247506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" name="TextBox 12">
                <a:extLst>
                  <a:ext uri="{FF2B5EF4-FFF2-40B4-BE49-F238E27FC236}">
                    <a16:creationId xmlns:a16="http://schemas.microsoft.com/office/drawing/2014/main" id="{04DF9A70-42FD-8ADF-8526-93BFA02DD358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1" name="Group 13">
              <a:extLst>
                <a:ext uri="{FF2B5EF4-FFF2-40B4-BE49-F238E27FC236}">
                  <a16:creationId xmlns:a16="http://schemas.microsoft.com/office/drawing/2014/main" id="{A6DA9428-CA88-06DB-6975-EBFC42228F3B}"/>
                </a:ext>
              </a:extLst>
            </p:cNvPr>
            <p:cNvGrpSpPr/>
            <p:nvPr/>
          </p:nvGrpSpPr>
          <p:grpSpPr>
            <a:xfrm>
              <a:off x="94265" y="1012415"/>
              <a:ext cx="163717" cy="163717"/>
              <a:chOff x="0" y="0"/>
              <a:chExt cx="812800" cy="812800"/>
            </a:xfrm>
          </p:grpSpPr>
          <p:sp>
            <p:nvSpPr>
              <p:cNvPr id="47" name="Freeform 14">
                <a:extLst>
                  <a:ext uri="{FF2B5EF4-FFF2-40B4-BE49-F238E27FC236}">
                    <a16:creationId xmlns:a16="http://schemas.microsoft.com/office/drawing/2014/main" id="{91202F17-9598-7508-FFF0-8B67C450071F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8" name="TextBox 15">
                <a:extLst>
                  <a:ext uri="{FF2B5EF4-FFF2-40B4-BE49-F238E27FC236}">
                    <a16:creationId xmlns:a16="http://schemas.microsoft.com/office/drawing/2014/main" id="{75DF98D7-CE1D-D113-E2E0-B92BEA2C4146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2" name="Group 16">
              <a:extLst>
                <a:ext uri="{FF2B5EF4-FFF2-40B4-BE49-F238E27FC236}">
                  <a16:creationId xmlns:a16="http://schemas.microsoft.com/office/drawing/2014/main" id="{C7EBF51A-EF56-79A6-DBE9-63C5295E9A20}"/>
                </a:ext>
              </a:extLst>
            </p:cNvPr>
            <p:cNvGrpSpPr/>
            <p:nvPr/>
          </p:nvGrpSpPr>
          <p:grpSpPr>
            <a:xfrm>
              <a:off x="257981" y="748127"/>
              <a:ext cx="163717" cy="163717"/>
              <a:chOff x="0" y="0"/>
              <a:chExt cx="812800" cy="812800"/>
            </a:xfrm>
          </p:grpSpPr>
          <p:sp>
            <p:nvSpPr>
              <p:cNvPr id="45" name="Freeform 17">
                <a:extLst>
                  <a:ext uri="{FF2B5EF4-FFF2-40B4-BE49-F238E27FC236}">
                    <a16:creationId xmlns:a16="http://schemas.microsoft.com/office/drawing/2014/main" id="{0213FB0F-FCC1-D1C7-2D81-E38FA6BE4B3C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6" name="TextBox 18">
                <a:extLst>
                  <a:ext uri="{FF2B5EF4-FFF2-40B4-BE49-F238E27FC236}">
                    <a16:creationId xmlns:a16="http://schemas.microsoft.com/office/drawing/2014/main" id="{840B831B-8406-8BA0-E924-2A9D4BE3B182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3" name="Group 19">
              <a:extLst>
                <a:ext uri="{FF2B5EF4-FFF2-40B4-BE49-F238E27FC236}">
                  <a16:creationId xmlns:a16="http://schemas.microsoft.com/office/drawing/2014/main" id="{86C734B0-27A8-7C71-1DA4-C9276998F006}"/>
                </a:ext>
              </a:extLst>
            </p:cNvPr>
            <p:cNvGrpSpPr/>
            <p:nvPr/>
          </p:nvGrpSpPr>
          <p:grpSpPr>
            <a:xfrm>
              <a:off x="295416" y="940103"/>
              <a:ext cx="163717" cy="163717"/>
              <a:chOff x="0" y="0"/>
              <a:chExt cx="812800" cy="812800"/>
            </a:xfrm>
          </p:grpSpPr>
          <p:sp>
            <p:nvSpPr>
              <p:cNvPr id="43" name="Freeform 20">
                <a:extLst>
                  <a:ext uri="{FF2B5EF4-FFF2-40B4-BE49-F238E27FC236}">
                    <a16:creationId xmlns:a16="http://schemas.microsoft.com/office/drawing/2014/main" id="{F01F75AC-616F-4373-1819-EC797DCD9E24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4" name="TextBox 21">
                <a:extLst>
                  <a:ext uri="{FF2B5EF4-FFF2-40B4-BE49-F238E27FC236}">
                    <a16:creationId xmlns:a16="http://schemas.microsoft.com/office/drawing/2014/main" id="{7C4388A6-FC7B-8BA1-08BA-FBFAB7B48762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4" name="Group 22">
              <a:extLst>
                <a:ext uri="{FF2B5EF4-FFF2-40B4-BE49-F238E27FC236}">
                  <a16:creationId xmlns:a16="http://schemas.microsoft.com/office/drawing/2014/main" id="{ADC5466A-45BF-3B13-B4C5-DDD219C1C966}"/>
                </a:ext>
              </a:extLst>
            </p:cNvPr>
            <p:cNvGrpSpPr/>
            <p:nvPr/>
          </p:nvGrpSpPr>
          <p:grpSpPr>
            <a:xfrm>
              <a:off x="256461" y="1158387"/>
              <a:ext cx="163717" cy="163717"/>
              <a:chOff x="0" y="0"/>
              <a:chExt cx="812800" cy="812800"/>
            </a:xfrm>
          </p:grpSpPr>
          <p:sp>
            <p:nvSpPr>
              <p:cNvPr id="41" name="Freeform 23">
                <a:extLst>
                  <a:ext uri="{FF2B5EF4-FFF2-40B4-BE49-F238E27FC236}">
                    <a16:creationId xmlns:a16="http://schemas.microsoft.com/office/drawing/2014/main" id="{76C93C5B-2ED8-62D1-28C0-5B6A090C0BF0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2" name="TextBox 24">
                <a:extLst>
                  <a:ext uri="{FF2B5EF4-FFF2-40B4-BE49-F238E27FC236}">
                    <a16:creationId xmlns:a16="http://schemas.microsoft.com/office/drawing/2014/main" id="{7319B095-9601-D58D-941E-57F7FEC31D95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5" name="Group 25">
              <a:extLst>
                <a:ext uri="{FF2B5EF4-FFF2-40B4-BE49-F238E27FC236}">
                  <a16:creationId xmlns:a16="http://schemas.microsoft.com/office/drawing/2014/main" id="{BE7D6EF0-C22F-3BFE-B4E4-3A82E16F6CBB}"/>
                </a:ext>
              </a:extLst>
            </p:cNvPr>
            <p:cNvGrpSpPr/>
            <p:nvPr/>
          </p:nvGrpSpPr>
          <p:grpSpPr>
            <a:xfrm>
              <a:off x="375755" y="1347262"/>
              <a:ext cx="163717" cy="163717"/>
              <a:chOff x="0" y="0"/>
              <a:chExt cx="812800" cy="812800"/>
            </a:xfrm>
          </p:grpSpPr>
          <p:sp>
            <p:nvSpPr>
              <p:cNvPr id="39" name="Freeform 26">
                <a:extLst>
                  <a:ext uri="{FF2B5EF4-FFF2-40B4-BE49-F238E27FC236}">
                    <a16:creationId xmlns:a16="http://schemas.microsoft.com/office/drawing/2014/main" id="{2B8C42F2-4725-EBCC-4D6E-EC46E4F3354D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0" name="TextBox 27">
                <a:extLst>
                  <a:ext uri="{FF2B5EF4-FFF2-40B4-BE49-F238E27FC236}">
                    <a16:creationId xmlns:a16="http://schemas.microsoft.com/office/drawing/2014/main" id="{4714362D-0C46-6282-2D65-71FA362685D3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6" name="Group 28">
              <a:extLst>
                <a:ext uri="{FF2B5EF4-FFF2-40B4-BE49-F238E27FC236}">
                  <a16:creationId xmlns:a16="http://schemas.microsoft.com/office/drawing/2014/main" id="{67680BD2-D90A-ED81-65EA-BED5C8E00089}"/>
                </a:ext>
              </a:extLst>
            </p:cNvPr>
            <p:cNvGrpSpPr/>
            <p:nvPr/>
          </p:nvGrpSpPr>
          <p:grpSpPr>
            <a:xfrm>
              <a:off x="539472" y="1429120"/>
              <a:ext cx="163717" cy="163717"/>
              <a:chOff x="0" y="0"/>
              <a:chExt cx="812800" cy="812800"/>
            </a:xfrm>
          </p:grpSpPr>
          <p:sp>
            <p:nvSpPr>
              <p:cNvPr id="37" name="Freeform 29">
                <a:extLst>
                  <a:ext uri="{FF2B5EF4-FFF2-40B4-BE49-F238E27FC236}">
                    <a16:creationId xmlns:a16="http://schemas.microsoft.com/office/drawing/2014/main" id="{69F442FB-99D7-307A-7EED-73062C0211DE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8" name="TextBox 30">
                <a:extLst>
                  <a:ext uri="{FF2B5EF4-FFF2-40B4-BE49-F238E27FC236}">
                    <a16:creationId xmlns:a16="http://schemas.microsoft.com/office/drawing/2014/main" id="{4404A157-AB9B-A3CF-F0C6-120CBDC873F7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7" name="Group 31">
              <a:extLst>
                <a:ext uri="{FF2B5EF4-FFF2-40B4-BE49-F238E27FC236}">
                  <a16:creationId xmlns:a16="http://schemas.microsoft.com/office/drawing/2014/main" id="{4201DA31-1FC3-35A6-D89F-7CECDBBC897B}"/>
                </a:ext>
              </a:extLst>
            </p:cNvPr>
            <p:cNvGrpSpPr/>
            <p:nvPr/>
          </p:nvGrpSpPr>
          <p:grpSpPr>
            <a:xfrm>
              <a:off x="759948" y="1432222"/>
              <a:ext cx="163717" cy="163717"/>
              <a:chOff x="0" y="0"/>
              <a:chExt cx="812800" cy="812800"/>
            </a:xfrm>
          </p:grpSpPr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C74BFD7E-7820-5BA6-9736-9E77AA618E6B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6" name="TextBox 33">
                <a:extLst>
                  <a:ext uri="{FF2B5EF4-FFF2-40B4-BE49-F238E27FC236}">
                    <a16:creationId xmlns:a16="http://schemas.microsoft.com/office/drawing/2014/main" id="{CFD0B2C4-7AF5-3CF6-D63D-FDA6227A3A55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8" name="Group 34">
              <a:extLst>
                <a:ext uri="{FF2B5EF4-FFF2-40B4-BE49-F238E27FC236}">
                  <a16:creationId xmlns:a16="http://schemas.microsoft.com/office/drawing/2014/main" id="{41ECB5F0-4E2F-9851-F5D4-71F9101D0EFF}"/>
                </a:ext>
              </a:extLst>
            </p:cNvPr>
            <p:cNvGrpSpPr/>
            <p:nvPr/>
          </p:nvGrpSpPr>
          <p:grpSpPr>
            <a:xfrm>
              <a:off x="457613" y="1158387"/>
              <a:ext cx="163717" cy="163717"/>
              <a:chOff x="0" y="0"/>
              <a:chExt cx="812800" cy="812800"/>
            </a:xfrm>
          </p:grpSpPr>
          <p:sp>
            <p:nvSpPr>
              <p:cNvPr id="33" name="Freeform 35">
                <a:extLst>
                  <a:ext uri="{FF2B5EF4-FFF2-40B4-BE49-F238E27FC236}">
                    <a16:creationId xmlns:a16="http://schemas.microsoft.com/office/drawing/2014/main" id="{FC32EEF4-97E9-04B8-14A4-F911A78D0E36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" name="TextBox 36">
                <a:extLst>
                  <a:ext uri="{FF2B5EF4-FFF2-40B4-BE49-F238E27FC236}">
                    <a16:creationId xmlns:a16="http://schemas.microsoft.com/office/drawing/2014/main" id="{13E8FB82-50DD-2B38-A627-F6ACF6970ECF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19" name="Group 37">
              <a:extLst>
                <a:ext uri="{FF2B5EF4-FFF2-40B4-BE49-F238E27FC236}">
                  <a16:creationId xmlns:a16="http://schemas.microsoft.com/office/drawing/2014/main" id="{1C689235-DC73-888C-950E-2E25645B5A14}"/>
                </a:ext>
              </a:extLst>
            </p:cNvPr>
            <p:cNvGrpSpPr/>
            <p:nvPr/>
          </p:nvGrpSpPr>
          <p:grpSpPr>
            <a:xfrm>
              <a:off x="654873" y="1240246"/>
              <a:ext cx="163717" cy="163717"/>
              <a:chOff x="0" y="0"/>
              <a:chExt cx="812800" cy="812800"/>
            </a:xfrm>
          </p:grpSpPr>
          <p:sp>
            <p:nvSpPr>
              <p:cNvPr id="31" name="Freeform 38">
                <a:extLst>
                  <a:ext uri="{FF2B5EF4-FFF2-40B4-BE49-F238E27FC236}">
                    <a16:creationId xmlns:a16="http://schemas.microsoft.com/office/drawing/2014/main" id="{741F67DE-5AE1-5C1C-7C6A-C0349B328375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2" name="TextBox 39">
                <a:extLst>
                  <a:ext uri="{FF2B5EF4-FFF2-40B4-BE49-F238E27FC236}">
                    <a16:creationId xmlns:a16="http://schemas.microsoft.com/office/drawing/2014/main" id="{4ACBCFF8-C669-3319-9DA8-54FE7ABA3DC6}"/>
                  </a:ext>
                </a:extLst>
              </p:cNvPr>
              <p:cNvSpPr txBox="1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lIns="45108" tIns="45108" rIns="45108" bIns="45108" rtlCol="0" anchor="ctr"/>
              <a:lstStyle/>
              <a:p>
                <a:pPr algn="ctr">
                  <a:lnSpc>
                    <a:spcPts val="1544"/>
                  </a:lnSpc>
                </a:pPr>
                <a:endParaRPr/>
              </a:p>
            </p:txBody>
          </p:sp>
        </p:grpSp>
        <p:grpSp>
          <p:nvGrpSpPr>
            <p:cNvPr id="20" name="Group 40">
              <a:extLst>
                <a:ext uri="{FF2B5EF4-FFF2-40B4-BE49-F238E27FC236}">
                  <a16:creationId xmlns:a16="http://schemas.microsoft.com/office/drawing/2014/main" id="{1A5E0914-0862-6505-D18C-4FA91E601CAD}"/>
                </a:ext>
              </a:extLst>
            </p:cNvPr>
            <p:cNvGrpSpPr/>
            <p:nvPr/>
          </p:nvGrpSpPr>
          <p:grpSpPr>
            <a:xfrm>
              <a:off x="0" y="0"/>
              <a:ext cx="1712992" cy="1681911"/>
              <a:chOff x="0" y="0"/>
              <a:chExt cx="812800" cy="798053"/>
            </a:xfrm>
          </p:grpSpPr>
          <p:sp>
            <p:nvSpPr>
              <p:cNvPr id="29" name="Freeform 41">
                <a:extLst>
                  <a:ext uri="{FF2B5EF4-FFF2-40B4-BE49-F238E27FC236}">
                    <a16:creationId xmlns:a16="http://schemas.microsoft.com/office/drawing/2014/main" id="{CD503587-0FDC-F536-2C18-873050E94B10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98053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98053">
                    <a:moveTo>
                      <a:pt x="406400" y="0"/>
                    </a:moveTo>
                    <a:cubicBezTo>
                      <a:pt x="181951" y="0"/>
                      <a:pt x="0" y="178650"/>
                      <a:pt x="0" y="399026"/>
                    </a:cubicBezTo>
                    <a:cubicBezTo>
                      <a:pt x="0" y="619403"/>
                      <a:pt x="181951" y="798053"/>
                      <a:pt x="406400" y="798053"/>
                    </a:cubicBezTo>
                    <a:cubicBezTo>
                      <a:pt x="630849" y="798053"/>
                      <a:pt x="812800" y="619403"/>
                      <a:pt x="812800" y="399026"/>
                    </a:cubicBezTo>
                    <a:cubicBezTo>
                      <a:pt x="812800" y="178650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EDC41E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" name="TextBox 42">
                <a:extLst>
                  <a:ext uri="{FF2B5EF4-FFF2-40B4-BE49-F238E27FC236}">
                    <a16:creationId xmlns:a16="http://schemas.microsoft.com/office/drawing/2014/main" id="{37FCC131-4F71-AA7C-F668-0E870ECC95EC}"/>
                  </a:ext>
                </a:extLst>
              </p:cNvPr>
              <p:cNvSpPr txBox="1"/>
              <p:nvPr/>
            </p:nvSpPr>
            <p:spPr>
              <a:xfrm>
                <a:off x="76200" y="55767"/>
                <a:ext cx="660400" cy="667468"/>
              </a:xfrm>
              <a:prstGeom prst="rect">
                <a:avLst/>
              </a:prstGeom>
            </p:spPr>
            <p:txBody>
              <a:bodyPr lIns="36805" tIns="36805" rIns="36805" bIns="36805" rtlCol="0" anchor="ctr"/>
              <a:lstStyle/>
              <a:p>
                <a:pPr algn="ctr">
                  <a:lnSpc>
                    <a:spcPts val="12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1" name="Freeform 43">
              <a:extLst>
                <a:ext uri="{FF2B5EF4-FFF2-40B4-BE49-F238E27FC236}">
                  <a16:creationId xmlns:a16="http://schemas.microsoft.com/office/drawing/2014/main" id="{171FA8BD-541C-9D2E-ABC6-35F00C0D03CB}"/>
                </a:ext>
              </a:extLst>
            </p:cNvPr>
            <p:cNvSpPr/>
            <p:nvPr/>
          </p:nvSpPr>
          <p:spPr>
            <a:xfrm>
              <a:off x="1106938" y="126910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Freeform 44">
              <a:extLst>
                <a:ext uri="{FF2B5EF4-FFF2-40B4-BE49-F238E27FC236}">
                  <a16:creationId xmlns:a16="http://schemas.microsoft.com/office/drawing/2014/main" id="{1A447677-5AA0-6DAF-D24C-ED05E6D9788E}"/>
                </a:ext>
              </a:extLst>
            </p:cNvPr>
            <p:cNvSpPr/>
            <p:nvPr/>
          </p:nvSpPr>
          <p:spPr>
            <a:xfrm>
              <a:off x="1437487" y="937451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Freeform 45">
              <a:extLst>
                <a:ext uri="{FF2B5EF4-FFF2-40B4-BE49-F238E27FC236}">
                  <a16:creationId xmlns:a16="http://schemas.microsoft.com/office/drawing/2014/main" id="{A5E00FA2-E056-E4B4-05A6-85C6E7A4BBD7}"/>
                </a:ext>
              </a:extLst>
            </p:cNvPr>
            <p:cNvSpPr/>
            <p:nvPr/>
          </p:nvSpPr>
          <p:spPr>
            <a:xfrm>
              <a:off x="1106938" y="1079620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7ED02740-8A71-AABA-36F2-E1BD78238257}"/>
                </a:ext>
              </a:extLst>
            </p:cNvPr>
            <p:cNvSpPr/>
            <p:nvPr/>
          </p:nvSpPr>
          <p:spPr>
            <a:xfrm>
              <a:off x="427684" y="110990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64D7C838-3C36-E1F1-9A5E-6E4287469B73}"/>
                </a:ext>
              </a:extLst>
            </p:cNvPr>
            <p:cNvSpPr/>
            <p:nvPr/>
          </p:nvSpPr>
          <p:spPr>
            <a:xfrm>
              <a:off x="759322" y="270231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Freeform 48">
              <a:extLst>
                <a:ext uri="{FF2B5EF4-FFF2-40B4-BE49-F238E27FC236}">
                  <a16:creationId xmlns:a16="http://schemas.microsoft.com/office/drawing/2014/main" id="{C1608E9D-E9FF-55B6-82E8-C933EE5A2F1B}"/>
                </a:ext>
              </a:extLst>
            </p:cNvPr>
            <p:cNvSpPr/>
            <p:nvPr/>
          </p:nvSpPr>
          <p:spPr>
            <a:xfrm>
              <a:off x="1083061" y="427837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7" name="Freeform 49">
              <a:extLst>
                <a:ext uri="{FF2B5EF4-FFF2-40B4-BE49-F238E27FC236}">
                  <a16:creationId xmlns:a16="http://schemas.microsoft.com/office/drawing/2014/main" id="{B0B3DCDF-6759-3DD8-6078-6D140B1D4955}"/>
                </a:ext>
              </a:extLst>
            </p:cNvPr>
            <p:cNvSpPr/>
            <p:nvPr/>
          </p:nvSpPr>
          <p:spPr>
            <a:xfrm>
              <a:off x="1410362" y="574111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8" name="Freeform 50">
              <a:extLst>
                <a:ext uri="{FF2B5EF4-FFF2-40B4-BE49-F238E27FC236}">
                  <a16:creationId xmlns:a16="http://schemas.microsoft.com/office/drawing/2014/main" id="{3B028EA0-6A7B-F568-99CE-4C292B5A77D5}"/>
                </a:ext>
              </a:extLst>
            </p:cNvPr>
            <p:cNvSpPr/>
            <p:nvPr/>
          </p:nvSpPr>
          <p:spPr>
            <a:xfrm>
              <a:off x="759322" y="594676"/>
              <a:ext cx="551009" cy="570725"/>
            </a:xfrm>
            <a:custGeom>
              <a:avLst/>
              <a:gdLst/>
              <a:ahLst/>
              <a:cxnLst/>
              <a:rect l="l" t="t" r="r" b="b"/>
              <a:pathLst>
                <a:path w="551009" h="570725">
                  <a:moveTo>
                    <a:pt x="0" y="0"/>
                  </a:moveTo>
                  <a:lnTo>
                    <a:pt x="551009" y="0"/>
                  </a:lnTo>
                  <a:lnTo>
                    <a:pt x="551009" y="570725"/>
                  </a:lnTo>
                  <a:lnTo>
                    <a:pt x="0" y="5707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60B7FF1A-41CD-357E-3F93-035A915C2D88}"/>
              </a:ext>
            </a:extLst>
          </p:cNvPr>
          <p:cNvSpPr txBox="1"/>
          <p:nvPr userDrawn="1"/>
        </p:nvSpPr>
        <p:spPr>
          <a:xfrm>
            <a:off x="11301500" y="390960"/>
            <a:ext cx="998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   S I M P Ó S I O     DE </a:t>
            </a:r>
          </a:p>
          <a:p>
            <a:pPr algn="ctr"/>
            <a:r>
              <a:rPr lang="pt-BR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E O M E T A L U R G I A</a:t>
            </a:r>
          </a:p>
        </p:txBody>
      </p:sp>
      <p:pic>
        <p:nvPicPr>
          <p:cNvPr id="63" name="Imagem 62">
            <a:extLst>
              <a:ext uri="{FF2B5EF4-FFF2-40B4-BE49-F238E27FC236}">
                <a16:creationId xmlns:a16="http://schemas.microsoft.com/office/drawing/2014/main" id="{9D9704E4-D506-CFF1-091B-B350861144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l="36028" t="21565" r="26702" b="17167"/>
          <a:stretch/>
        </p:blipFill>
        <p:spPr>
          <a:xfrm>
            <a:off x="19213" y="13342620"/>
            <a:ext cx="32380075" cy="29941838"/>
          </a:xfrm>
          <a:prstGeom prst="rect">
            <a:avLst/>
          </a:prstGeom>
        </p:spPr>
      </p:pic>
      <p:pic>
        <p:nvPicPr>
          <p:cNvPr id="66" name="Imagem 65" descr="Logotipo&#10;&#10;Descrição gerada automaticamente">
            <a:extLst>
              <a:ext uri="{FF2B5EF4-FFF2-40B4-BE49-F238E27FC236}">
                <a16:creationId xmlns:a16="http://schemas.microsoft.com/office/drawing/2014/main" id="{BEA05F67-2C77-C74D-62E3-D9E99768C19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7216" y="41406009"/>
            <a:ext cx="3600000" cy="1108148"/>
          </a:xfrm>
          <a:prstGeom prst="rect">
            <a:avLst/>
          </a:prstGeom>
        </p:spPr>
      </p:pic>
      <p:pic>
        <p:nvPicPr>
          <p:cNvPr id="68" name="Imagem 67" descr="Texto, Logotipo&#10;&#10;Descrição gerada automaticamente com confiança média">
            <a:extLst>
              <a:ext uri="{FF2B5EF4-FFF2-40B4-BE49-F238E27FC236}">
                <a16:creationId xmlns:a16="http://schemas.microsoft.com/office/drawing/2014/main" id="{A580EA0A-091A-67EB-6F2B-8D9FFD1B9E5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4073" y="41240083"/>
            <a:ext cx="3692308" cy="1440000"/>
          </a:xfrm>
          <a:prstGeom prst="rect">
            <a:avLst/>
          </a:prstGeom>
        </p:spPr>
      </p:pic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0033C1C7-ACBE-31E7-5818-42FDD3F27124}"/>
              </a:ext>
            </a:extLst>
          </p:cNvPr>
          <p:cNvCxnSpPr>
            <a:cxnSpLocks/>
          </p:cNvCxnSpPr>
          <p:nvPr userDrawn="1"/>
        </p:nvCxnSpPr>
        <p:spPr>
          <a:xfrm>
            <a:off x="678426" y="8849036"/>
            <a:ext cx="31001109" cy="0"/>
          </a:xfrm>
          <a:prstGeom prst="line">
            <a:avLst/>
          </a:prstGeom>
          <a:ln w="57150">
            <a:solidFill>
              <a:srgbClr val="03336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68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1BEF15-DA28-1F2D-BABF-DFB8D210A6D1}"/>
              </a:ext>
            </a:extLst>
          </p:cNvPr>
          <p:cNvSpPr txBox="1"/>
          <p:nvPr/>
        </p:nvSpPr>
        <p:spPr>
          <a:xfrm>
            <a:off x="903952" y="2940983"/>
            <a:ext cx="23894231" cy="2696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TRABALHO. TÍTULO DO TRABALHO. TÍTULO DO TRABALHO. TÍTULO DO TRABALHO. TÍTULO DO TRABALHO.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DE2FD96-2CF3-6A42-FBD8-BB79EDE729D3}"/>
              </a:ext>
            </a:extLst>
          </p:cNvPr>
          <p:cNvSpPr txBox="1"/>
          <p:nvPr/>
        </p:nvSpPr>
        <p:spPr>
          <a:xfrm>
            <a:off x="942052" y="10087897"/>
            <a:ext cx="30206542" cy="277922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ORIENTAÇÕES.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Tamanho do poster: 90cm x 120cm</a:t>
            </a: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Orientação: Retrato.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Gentileza não alterar o posicionamento da caixa de texto contendo as informações de título, autores e instituição/empresa.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TÍTULO: Ocupar no máximo duas linhas (reduzir o tamanho da fonte, se necessário. Configuração recomendada: Times New Roman, Tamanho 60,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negrito,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CAIXA ALTA, centralizado, espaçamento entre linhas de 1,5 linha.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Sobrenome, seguido de nomes/sobrenomes abreviados. Separar os autores por ponto e vírgula (;). </a:t>
            </a:r>
            <a:r>
              <a:rPr lang="pt-BR" sz="6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Destacar o apresentador do trabalho com sublinhado.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Configuração recomendada: Times New Roman, Tamanho 40, CAIXA ALTA, centralizado, espaçamento entre linhas de 1,5 linha.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INSTITUIÇÃO/EMPRESA: Indicar o nome da instituição/empresa do apresentador do poster, acompanhada de sua sigla em CAIXA ALTA. Configuração recomendada: Times New Roman, Tamanho 40, CAIXA ALTA, centralizado, espaçamento entre linhas de 1,5 linha.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CONTATO: Indicar o contato de e-mail de um responsável pelo trabalho. Configuração recomendada: Times New Roman, Tamanho 40, CAIXA ALTA, centralizado, espaçamento entre linhas de 1,5 linha.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/>
                <a:cs typeface="Times New Roman"/>
              </a:rPr>
              <a:t>Os autores são livres para organizar o layout do conteúdo do poster da maneira que for mais confortável para a apresentação. Recomenda-se, no entanto, o uso da fonte Times New Roman.</a:t>
            </a:r>
          </a:p>
          <a:p>
            <a:pPr algn="just"/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Remover essas orientações para impressão do poster.</a:t>
            </a:r>
          </a:p>
          <a:p>
            <a:pPr algn="just"/>
            <a:endParaRPr lang="pt-BR" sz="6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F7B1DBF-9020-AC03-C9A3-A963543748A7}"/>
              </a:ext>
            </a:extLst>
          </p:cNvPr>
          <p:cNvSpPr txBox="1"/>
          <p:nvPr/>
        </p:nvSpPr>
        <p:spPr>
          <a:xfrm>
            <a:off x="942051" y="5861111"/>
            <a:ext cx="23894231" cy="905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SOBRENOME, A.B; </a:t>
            </a:r>
            <a:r>
              <a:rPr lang="pt-BR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SOBRENOME, C.D.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SOBRENOME, E.F. 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95BDF74-5416-5553-603F-F218DC5160AE}"/>
              </a:ext>
            </a:extLst>
          </p:cNvPr>
          <p:cNvSpPr txBox="1"/>
          <p:nvPr/>
        </p:nvSpPr>
        <p:spPr>
          <a:xfrm>
            <a:off x="942051" y="6808540"/>
            <a:ext cx="23894231" cy="905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da instituição/empresa do apresentador (SIGLA DA INSITUIÇÃO/EMPRESA)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F36FA6F-BE80-284F-D2B6-D443946CAA29}"/>
              </a:ext>
            </a:extLst>
          </p:cNvPr>
          <p:cNvSpPr txBox="1"/>
          <p:nvPr/>
        </p:nvSpPr>
        <p:spPr>
          <a:xfrm>
            <a:off x="942050" y="7809512"/>
            <a:ext cx="23894231" cy="905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contato@dominio.com</a:t>
            </a:r>
          </a:p>
        </p:txBody>
      </p:sp>
    </p:spTree>
    <p:extLst>
      <p:ext uri="{BB962C8B-B14F-4D97-AF65-F5344CB8AC3E}">
        <p14:creationId xmlns:p14="http://schemas.microsoft.com/office/powerpoint/2010/main" val="1726669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f9704d-4f9c-4460-bd5e-3d21d1cb765f" xsi:nil="true"/>
    <lcf76f155ced4ddcb4097134ff3c332f xmlns="c3fa8364-20ec-4483-b013-33f421153cb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813A6EC549504F9AF14FB4EB1177E6" ma:contentTypeVersion="13" ma:contentTypeDescription="Create a new document." ma:contentTypeScope="" ma:versionID="9ef2d44050eacbcbf8ab67fbfc125bf4">
  <xsd:schema xmlns:xsd="http://www.w3.org/2001/XMLSchema" xmlns:xs="http://www.w3.org/2001/XMLSchema" xmlns:p="http://schemas.microsoft.com/office/2006/metadata/properties" xmlns:ns2="c3fa8364-20ec-4483-b013-33f421153cbb" xmlns:ns3="7af9704d-4f9c-4460-bd5e-3d21d1cb765f" targetNamespace="http://schemas.microsoft.com/office/2006/metadata/properties" ma:root="true" ma:fieldsID="2decda259763537d911b077a5f4b9181" ns2:_="" ns3:_="">
    <xsd:import namespace="c3fa8364-20ec-4483-b013-33f421153cbb"/>
    <xsd:import namespace="7af9704d-4f9c-4460-bd5e-3d21d1cb76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fa8364-20ec-4483-b013-33f421153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002dc24-5eea-4bc9-b961-120ec29d0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9704d-4f9c-4460-bd5e-3d21d1cb765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8ac0f59-bcac-4432-ab47-6d93e99b29d3}" ma:internalName="TaxCatchAll" ma:showField="CatchAllData" ma:web="7af9704d-4f9c-4460-bd5e-3d21d1cb76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CC148E-2315-45D7-BE48-A7DF4962AE6A}">
  <ds:schemaRefs>
    <ds:schemaRef ds:uri="http://schemas.microsoft.com/office/2006/metadata/properties"/>
    <ds:schemaRef ds:uri="http://schemas.microsoft.com/office/infopath/2007/PartnerControls"/>
    <ds:schemaRef ds:uri="7af9704d-4f9c-4460-bd5e-3d21d1cb765f"/>
    <ds:schemaRef ds:uri="c3fa8364-20ec-4483-b013-33f421153cbb"/>
  </ds:schemaRefs>
</ds:datastoreItem>
</file>

<file path=customXml/itemProps2.xml><?xml version="1.0" encoding="utf-8"?>
<ds:datastoreItem xmlns:ds="http://schemas.openxmlformats.org/officeDocument/2006/customXml" ds:itemID="{0697B9D5-1413-41D9-A41E-9F48E3171AB5}"/>
</file>

<file path=customXml/itemProps3.xml><?xml version="1.0" encoding="utf-8"?>
<ds:datastoreItem xmlns:ds="http://schemas.openxmlformats.org/officeDocument/2006/customXml" ds:itemID="{19F7088C-8E0A-4B5C-A841-02684DF355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304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André Santos</dc:creator>
  <cp:lastModifiedBy>André Santos</cp:lastModifiedBy>
  <cp:revision>6</cp:revision>
  <dcterms:created xsi:type="dcterms:W3CDTF">2024-04-11T19:17:18Z</dcterms:created>
  <dcterms:modified xsi:type="dcterms:W3CDTF">2024-04-11T22:46:24Z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0x01010020813A6EC549504F9AF14FB4EB1177E6</vt:lpwstr>
  </property>
  <property fmtid="{D5CDD505-2E9C-101B-9397-08002B2CF9AE}" pid="3" name="MediaServiceImageTags">
    <vt:lpwstr/>
  </property>
</Properties>
</file>